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1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t Franzen" userId="3ab73299a0d01ab6" providerId="LiveId" clId="{3DB7193D-9D65-403A-A2E1-22B906F264C3}"/>
    <pc:docChg chg="custSel addSld delSld modSld">
      <pc:chgData name="Walt Franzen" userId="3ab73299a0d01ab6" providerId="LiveId" clId="{3DB7193D-9D65-403A-A2E1-22B906F264C3}" dt="2026-07-01T15:50:51.875" v="5" actId="47"/>
      <pc:docMkLst>
        <pc:docMk/>
      </pc:docMkLst>
      <pc:sldChg chg="addSp delSp modSp new del mod modAnim">
        <pc:chgData name="Walt Franzen" userId="3ab73299a0d01ab6" providerId="LiveId" clId="{3DB7193D-9D65-403A-A2E1-22B906F264C3}" dt="2026-07-01T15:50:51.875" v="5" actId="47"/>
        <pc:sldMkLst>
          <pc:docMk/>
          <pc:sldMk cId="3082623502" sldId="2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27143-DDF4-88F8-E508-0E16F2441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7D3A9-6EF6-25FC-E93D-E7A99F7D1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1A363-3841-62E5-59B0-C33B82E73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5A8-C427-4D3B-8189-4B66041BE95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47563-B6CF-3E0C-FC19-7999CFDF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2EDE9-A676-0DEA-A541-D0C88CF2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CADB-F746-4E1D-BA04-04CFF6405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3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6CBA-3C28-10CC-597A-CA841484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2CD6B-6B1D-0B94-3A93-92AA78EF9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49075-4913-BB66-E3BF-0D9BCA0D8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5A8-C427-4D3B-8189-4B66041BE95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84447-0C19-C0E9-B1B8-2A2F12915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C2A15-663A-7217-EBD1-58026965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CADB-F746-4E1D-BA04-04CFF6405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0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5DF511-24DC-61BC-A1BE-38313DC2D7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377C5B-F216-A8F7-2429-80488CD32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DF9E-F8C6-4B45-B009-0C17DD518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5A8-C427-4D3B-8189-4B66041BE95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33359-1E8F-2793-A96F-2317F17CB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4CEDE-5252-1FED-E926-99698606B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CADB-F746-4E1D-BA04-04CFF6405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B7FA6-B0C9-5064-E963-678A5069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24AF2-FDC7-22B9-86D8-6594D9368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EDE57-4E4F-90A3-938B-33C687151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5A8-C427-4D3B-8189-4B66041BE95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A78A4-0206-9A36-B610-47F60FE68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1B811-93E4-0F37-3D0D-4708156DB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CADB-F746-4E1D-BA04-04CFF6405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8EA8C-A810-C0EC-4F88-6D751FDE2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BD603-ACA9-7BCD-78A9-53AD9EF8F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DE7AB-2731-E09B-C438-F5C95F8CC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5A8-C427-4D3B-8189-4B66041BE95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E5E27-60C3-FA70-66A1-76563FBB9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7F5AA-3533-8336-3D2B-0D7E2B122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CADB-F746-4E1D-BA04-04CFF6405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6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E518A-DDFA-C266-3C12-A22259204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4EC29-135F-CFAB-63BA-7CB48D25E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D5729-DC4A-E7C2-2570-E4356C485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FEF01-5E84-A75E-0972-ED05F45EF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5A8-C427-4D3B-8189-4B66041BE95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1648E-3763-2089-8A5B-E22B1E581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EC142-6763-68BB-86C8-F41AC102D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CADB-F746-4E1D-BA04-04CFF6405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6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E788A-7D94-E07B-19ED-DD2154194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36999-5423-1AAD-0EB9-F9C4F3297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1C700-F55A-DEC0-9559-D85924548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257EB-6F0A-FA8D-C9EF-3BE730B93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4758B9-DEE3-32A2-A091-6B87A9DB5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9FAD28-B6E1-D150-4ECC-F6955BE0A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5A8-C427-4D3B-8189-4B66041BE95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3D13C3-423B-7188-B725-15E54350A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AF9FA1-0C37-F7EB-B6FE-67EFA8222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CADB-F746-4E1D-BA04-04CFF6405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2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8CF6-029D-61CA-09D9-5C3308658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B2F8C2-9600-BB63-AC27-FF4D0D861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5A8-C427-4D3B-8189-4B66041BE95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690874-41F4-CA85-982A-94C46CE20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1F0DC-EDC8-5AC7-B082-C0EFEB59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CADB-F746-4E1D-BA04-04CFF6405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8DE1E7-A179-5F8D-8919-2E1ED299C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5A8-C427-4D3B-8189-4B66041BE95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1FE8A-6717-2128-95C6-10B7C89A5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CFB07-7820-E508-5D48-4E704F1B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CADB-F746-4E1D-BA04-04CFF6405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8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B2A2-43D9-43CE-4365-5BEEDDEC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E84F3-399B-8BE0-A539-D1EABA7A9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91200-06B5-E322-6A4B-B9D2EEEDD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660F2-A08F-42B8-40FC-4D85288D9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5A8-C427-4D3B-8189-4B66041BE95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ACAA9-9EFA-25FD-3784-31B1CF0C3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0AEA3-8BCB-0EB4-B4CE-D4E1E5D61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CADB-F746-4E1D-BA04-04CFF6405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0C6CF-CA71-7B64-8586-503E5607A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77964F-7C73-BCD2-1901-98A026090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0799C-14D8-B3F0-D5EF-A6C5A0A66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B0CB-2F41-6C6C-E8B0-0DB93AE7D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8C5A8-C427-4D3B-8189-4B66041BE95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09D99-335E-7D60-1E26-4D944FAE1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3BFF9-BD53-2187-E772-314D64A1F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CADB-F746-4E1D-BA04-04CFF6405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6734D-2254-5A33-18A6-61708E76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BB3B7-F613-C0D8-5930-2A3B92C2A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25B7A-8E1F-CDD0-3F93-CE63E5F415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D8C5A8-C427-4D3B-8189-4B66041BE951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CB8A8-055F-3A1B-E8B5-83D700497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C48A1-9DAA-7710-DBF3-7A7AAA89F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3ACADB-F746-4E1D-BA04-04CFF6405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76D927-D7BC-F1C3-9871-35D2CFCF0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7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FC397-BA33-1D10-670D-3ACBB9CE3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2FF57-4F65-F4E9-FAD5-5081794A2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9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1A32D-FF34-B30D-1B36-FA9A3E0BE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D21068-B74E-774C-D004-369F7D514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0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D8B60-73BD-1B79-CD4E-8EA8516AA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B53781-3FDA-F28F-9DF7-A7514B506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79D6A-A32C-E741-4E49-47833D2ED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4312A3-E02A-2817-E3E1-B6833A3ED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2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297C7-04B4-C061-1B6F-416284F51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134487-E10F-0425-8FF3-14A8D2352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D599D-1C3E-DF2B-73C0-18ED966F5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F39AAC-F117-97DA-38CA-5AA09BEC8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4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8E007-5EB9-017D-C07C-562B260EB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08828B-3056-59B5-5075-412112699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7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06991-9BA0-D4D3-6924-05EEC06F7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33A2C-35F9-D3FE-DB1C-356CFD726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3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320D8-84CA-0E24-6BA5-22668B122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750518-D559-BACE-B444-37EBF22F4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3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D816F-11F6-226F-AF9D-B8C69CF66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1243E3-590B-6B82-C198-D01F54A0A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3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66287-44D0-A5C4-759A-0B0A8C97F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6A382-0DDF-B070-9CC1-2549489F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7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6F730-00BD-589C-1C7A-0C42EA653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66C9E3-CA98-E8C1-A0BE-D6A8EFB02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1217B-DB30-860C-0685-1E37E821A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38A6F3-EE51-C80E-144E-26649409D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8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A10A9-DE4C-B2C9-824A-64CD6300B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25BA0-0674-A7C4-A617-B65026AE4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9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A8409-277F-D1BE-4061-2F9FBCECD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00B16-805B-8C8F-DC1F-A820792A9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2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AA0CD-F524-6303-0547-FA52AC50C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50219-7CF8-5CAC-FA2B-07A610941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FD6F1F-3DE0-7B4C-045E-CB9BAFBB5134}"/>
              </a:ext>
            </a:extLst>
          </p:cNvPr>
          <p:cNvSpPr txBox="1"/>
          <p:nvPr/>
        </p:nvSpPr>
        <p:spPr>
          <a:xfrm>
            <a:off x="953086" y="260253"/>
            <a:ext cx="2064434" cy="36933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C66"/>
                </a:solidFill>
                <a:latin typeface="Cinzel" pitchFamily="2" charset="0"/>
              </a:rPr>
              <a:t>CHAPTERS 1-6</a:t>
            </a:r>
          </a:p>
        </p:txBody>
      </p:sp>
    </p:spTree>
    <p:extLst>
      <p:ext uri="{BB962C8B-B14F-4D97-AF65-F5344CB8AC3E}">
        <p14:creationId xmlns:p14="http://schemas.microsoft.com/office/powerpoint/2010/main" val="77051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FF729-5BB4-DC12-6112-408049983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400A9-7269-C960-670C-BEC4635FA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2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75A3F-679E-3C0A-796D-3087BE3B7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E8CF2F-37A0-E4A5-E8CA-7E4082BDB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7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1E588-24E9-14FD-593E-506C744E8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3E7D65-E3FB-7E24-0E9E-B9A7D42B2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2CBB6-D6D8-A233-F275-0B79B2F96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7902B-3FB2-1453-A568-349DEFEA0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0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8CFDE-370E-71CD-A44E-9695BBD82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5D4DEE-162F-6A41-B41D-6C74B8C2A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3F7B8-6EB6-6975-2889-956B608E7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E61896-94EE-9EC2-CA9B-812D76DC1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BEFBC-AB23-73ED-B4E8-A37451C61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4F7544-85DC-D53F-18C0-B31537D6F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3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</Words>
  <Application>Microsoft Office PowerPoint</Application>
  <PresentationFormat>Widescreen</PresentationFormat>
  <Paragraphs>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Aptos Display</vt:lpstr>
      <vt:lpstr>Arial</vt:lpstr>
      <vt:lpstr>Cinzel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Walt Franzen</dc:creator>
  <cp:lastModifiedBy>Walt Franzen</cp:lastModifiedBy>
  <cp:revision>1</cp:revision>
  <dcterms:created xsi:type="dcterms:W3CDTF">2026-06-04T13:35:58Z</dcterms:created>
  <dcterms:modified xsi:type="dcterms:W3CDTF">2026-07-01T15:50:54Z</dcterms:modified>
</cp:coreProperties>
</file>