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57" r:id="rId5"/>
    <p:sldId id="260" r:id="rId6"/>
    <p:sldId id="264" r:id="rId7"/>
    <p:sldId id="265" r:id="rId8"/>
    <p:sldId id="268" r:id="rId9"/>
    <p:sldId id="269" r:id="rId10"/>
    <p:sldId id="272" r:id="rId11"/>
    <p:sldId id="273" r:id="rId12"/>
    <p:sldId id="276" r:id="rId13"/>
    <p:sldId id="277" r:id="rId14"/>
    <p:sldId id="278" r:id="rId15"/>
    <p:sldId id="279" r:id="rId16"/>
    <p:sldId id="274" r:id="rId17"/>
    <p:sldId id="275" r:id="rId18"/>
    <p:sldId id="270" r:id="rId19"/>
    <p:sldId id="271" r:id="rId20"/>
    <p:sldId id="266" r:id="rId21"/>
    <p:sldId id="267" r:id="rId22"/>
    <p:sldId id="261" r:id="rId23"/>
    <p:sldId id="262" r:id="rId24"/>
    <p:sldId id="263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E6F12-ACD0-4AEA-95E2-97DDA29C46CF}" v="4" dt="2026-06-10T19:18:36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 Franzen" userId="3ab73299a0d01ab6" providerId="LiveId" clId="{3DB7193D-9D65-403A-A2E1-22B906F264C3}"/>
    <pc:docChg chg="custSel addSld delSld modSld">
      <pc:chgData name="Walt Franzen" userId="3ab73299a0d01ab6" providerId="LiveId" clId="{3DB7193D-9D65-403A-A2E1-22B906F264C3}" dt="2026-07-01T15:50:37.730" v="72" actId="47"/>
      <pc:docMkLst>
        <pc:docMk/>
      </pc:docMkLst>
      <pc:sldChg chg="addSp modSp mod">
        <pc:chgData name="Walt Franzen" userId="3ab73299a0d01ab6" providerId="LiveId" clId="{3DB7193D-9D65-403A-A2E1-22B906F264C3}" dt="2026-06-04T15:58:40.741" v="43" actId="931"/>
        <pc:sldMkLst>
          <pc:docMk/>
          <pc:sldMk cId="3443199323" sldId="261"/>
        </pc:sldMkLst>
        <pc:picChg chg="add mod">
          <ac:chgData name="Walt Franzen" userId="3ab73299a0d01ab6" providerId="LiveId" clId="{3DB7193D-9D65-403A-A2E1-22B906F264C3}" dt="2026-06-04T15:58:40.741" v="43" actId="931"/>
          <ac:picMkLst>
            <pc:docMk/>
            <pc:sldMk cId="3443199323" sldId="261"/>
            <ac:picMk id="3" creationId="{2AE3797B-BE8B-DE71-A9D3-125888A02387}"/>
          </ac:picMkLst>
        </pc:picChg>
      </pc:sldChg>
      <pc:sldChg chg="addSp modSp mod">
        <pc:chgData name="Walt Franzen" userId="3ab73299a0d01ab6" providerId="LiveId" clId="{3DB7193D-9D65-403A-A2E1-22B906F264C3}" dt="2026-06-04T16:00:42.529" v="44" actId="931"/>
        <pc:sldMkLst>
          <pc:docMk/>
          <pc:sldMk cId="3612275564" sldId="262"/>
        </pc:sldMkLst>
        <pc:picChg chg="add mod">
          <ac:chgData name="Walt Franzen" userId="3ab73299a0d01ab6" providerId="LiveId" clId="{3DB7193D-9D65-403A-A2E1-22B906F264C3}" dt="2026-06-04T16:00:42.529" v="44" actId="931"/>
          <ac:picMkLst>
            <pc:docMk/>
            <pc:sldMk cId="3612275564" sldId="262"/>
            <ac:picMk id="3" creationId="{F0B79C70-0830-33D6-183D-B0155A4FFE6A}"/>
          </ac:picMkLst>
        </pc:picChg>
      </pc:sldChg>
      <pc:sldChg chg="addSp modSp mod">
        <pc:chgData name="Walt Franzen" userId="3ab73299a0d01ab6" providerId="LiveId" clId="{3DB7193D-9D65-403A-A2E1-22B906F264C3}" dt="2026-06-04T16:02:57.195" v="45" actId="931"/>
        <pc:sldMkLst>
          <pc:docMk/>
          <pc:sldMk cId="1173515656" sldId="263"/>
        </pc:sldMkLst>
        <pc:picChg chg="add mod">
          <ac:chgData name="Walt Franzen" userId="3ab73299a0d01ab6" providerId="LiveId" clId="{3DB7193D-9D65-403A-A2E1-22B906F264C3}" dt="2026-06-04T16:02:57.195" v="45" actId="931"/>
          <ac:picMkLst>
            <pc:docMk/>
            <pc:sldMk cId="1173515656" sldId="263"/>
            <ac:picMk id="3" creationId="{F902B2E7-DF50-6DD4-7CAF-41871F515254}"/>
          </ac:picMkLst>
        </pc:picChg>
      </pc:sldChg>
      <pc:sldChg chg="addSp modSp mod">
        <pc:chgData name="Walt Franzen" userId="3ab73299a0d01ab6" providerId="LiveId" clId="{3DB7193D-9D65-403A-A2E1-22B906F264C3}" dt="2026-06-04T15:53:50.544" v="36" actId="931"/>
        <pc:sldMkLst>
          <pc:docMk/>
          <pc:sldMk cId="4039588112" sldId="266"/>
        </pc:sldMkLst>
        <pc:picChg chg="add mod">
          <ac:chgData name="Walt Franzen" userId="3ab73299a0d01ab6" providerId="LiveId" clId="{3DB7193D-9D65-403A-A2E1-22B906F264C3}" dt="2026-06-04T15:53:50.544" v="36" actId="931"/>
          <ac:picMkLst>
            <pc:docMk/>
            <pc:sldMk cId="4039588112" sldId="266"/>
            <ac:picMk id="3" creationId="{F6F150EA-B7CF-D6B7-0252-491EB1500FF4}"/>
          </ac:picMkLst>
        </pc:picChg>
      </pc:sldChg>
      <pc:sldChg chg="addSp modSp mod">
        <pc:chgData name="Walt Franzen" userId="3ab73299a0d01ab6" providerId="LiveId" clId="{3DB7193D-9D65-403A-A2E1-22B906F264C3}" dt="2026-06-04T15:56:00.960" v="37" actId="931"/>
        <pc:sldMkLst>
          <pc:docMk/>
          <pc:sldMk cId="2635573442" sldId="267"/>
        </pc:sldMkLst>
        <pc:picChg chg="add mod">
          <ac:chgData name="Walt Franzen" userId="3ab73299a0d01ab6" providerId="LiveId" clId="{3DB7193D-9D65-403A-A2E1-22B906F264C3}" dt="2026-06-04T15:56:00.960" v="37" actId="931"/>
          <ac:picMkLst>
            <pc:docMk/>
            <pc:sldMk cId="2635573442" sldId="267"/>
            <ac:picMk id="3" creationId="{E18B6FCF-35D5-5256-DFFB-071D4741A38C}"/>
          </ac:picMkLst>
        </pc:picChg>
      </pc:sldChg>
      <pc:sldChg chg="addSp modSp mod">
        <pc:chgData name="Walt Franzen" userId="3ab73299a0d01ab6" providerId="LiveId" clId="{3DB7193D-9D65-403A-A2E1-22B906F264C3}" dt="2026-06-04T15:48:55.496" v="34" actId="931"/>
        <pc:sldMkLst>
          <pc:docMk/>
          <pc:sldMk cId="2777483040" sldId="270"/>
        </pc:sldMkLst>
        <pc:picChg chg="add mod">
          <ac:chgData name="Walt Franzen" userId="3ab73299a0d01ab6" providerId="LiveId" clId="{3DB7193D-9D65-403A-A2E1-22B906F264C3}" dt="2026-06-04T15:48:55.496" v="34" actId="931"/>
          <ac:picMkLst>
            <pc:docMk/>
            <pc:sldMk cId="2777483040" sldId="270"/>
            <ac:picMk id="3" creationId="{CDD744C4-D1E6-4B20-B0E7-6AFEB8CE8C5B}"/>
          </ac:picMkLst>
        </pc:picChg>
      </pc:sldChg>
      <pc:sldChg chg="addSp modSp mod">
        <pc:chgData name="Walt Franzen" userId="3ab73299a0d01ab6" providerId="LiveId" clId="{3DB7193D-9D65-403A-A2E1-22B906F264C3}" dt="2026-06-04T15:51:13.898" v="35" actId="931"/>
        <pc:sldMkLst>
          <pc:docMk/>
          <pc:sldMk cId="1865531401" sldId="271"/>
        </pc:sldMkLst>
        <pc:picChg chg="add mod">
          <ac:chgData name="Walt Franzen" userId="3ab73299a0d01ab6" providerId="LiveId" clId="{3DB7193D-9D65-403A-A2E1-22B906F264C3}" dt="2026-06-04T15:51:13.898" v="35" actId="931"/>
          <ac:picMkLst>
            <pc:docMk/>
            <pc:sldMk cId="1865531401" sldId="271"/>
            <ac:picMk id="3" creationId="{DEA05C31-BA57-6293-B9E9-089429AB8C11}"/>
          </ac:picMkLst>
        </pc:picChg>
      </pc:sldChg>
      <pc:sldChg chg="addSp modSp mod">
        <pc:chgData name="Walt Franzen" userId="3ab73299a0d01ab6" providerId="LiveId" clId="{3DB7193D-9D65-403A-A2E1-22B906F264C3}" dt="2026-06-04T15:30:32.148" v="0" actId="931"/>
        <pc:sldMkLst>
          <pc:docMk/>
          <pc:sldMk cId="3193944922" sldId="272"/>
        </pc:sldMkLst>
        <pc:picChg chg="add mod">
          <ac:chgData name="Walt Franzen" userId="3ab73299a0d01ab6" providerId="LiveId" clId="{3DB7193D-9D65-403A-A2E1-22B906F264C3}" dt="2026-06-04T15:30:32.148" v="0" actId="931"/>
          <ac:picMkLst>
            <pc:docMk/>
            <pc:sldMk cId="3193944922" sldId="272"/>
            <ac:picMk id="3" creationId="{D750D0BF-E9A3-47DE-F90A-3ABBA5CD2F37}"/>
          </ac:picMkLst>
        </pc:picChg>
      </pc:sldChg>
      <pc:sldChg chg="addSp modSp mod">
        <pc:chgData name="Walt Franzen" userId="3ab73299a0d01ab6" providerId="LiveId" clId="{3DB7193D-9D65-403A-A2E1-22B906F264C3}" dt="2026-06-04T15:32:09.718" v="1" actId="931"/>
        <pc:sldMkLst>
          <pc:docMk/>
          <pc:sldMk cId="3150945678" sldId="273"/>
        </pc:sldMkLst>
        <pc:picChg chg="add mod">
          <ac:chgData name="Walt Franzen" userId="3ab73299a0d01ab6" providerId="LiveId" clId="{3DB7193D-9D65-403A-A2E1-22B906F264C3}" dt="2026-06-04T15:32:09.718" v="1" actId="931"/>
          <ac:picMkLst>
            <pc:docMk/>
            <pc:sldMk cId="3150945678" sldId="273"/>
            <ac:picMk id="3" creationId="{00B6BCBF-8F31-D21D-1325-1EAECAA22CD9}"/>
          </ac:picMkLst>
        </pc:picChg>
      </pc:sldChg>
      <pc:sldChg chg="addSp modSp mod">
        <pc:chgData name="Walt Franzen" userId="3ab73299a0d01ab6" providerId="LiveId" clId="{3DB7193D-9D65-403A-A2E1-22B906F264C3}" dt="2026-06-04T15:44:46.342" v="32" actId="931"/>
        <pc:sldMkLst>
          <pc:docMk/>
          <pc:sldMk cId="2009470770" sldId="274"/>
        </pc:sldMkLst>
        <pc:picChg chg="add mod">
          <ac:chgData name="Walt Franzen" userId="3ab73299a0d01ab6" providerId="LiveId" clId="{3DB7193D-9D65-403A-A2E1-22B906F264C3}" dt="2026-06-04T15:44:46.342" v="32" actId="931"/>
          <ac:picMkLst>
            <pc:docMk/>
            <pc:sldMk cId="2009470770" sldId="274"/>
            <ac:picMk id="3" creationId="{753B41FE-D60D-6DA3-8A8B-40722EB224C4}"/>
          </ac:picMkLst>
        </pc:picChg>
      </pc:sldChg>
      <pc:sldChg chg="addSp modSp mod">
        <pc:chgData name="Walt Franzen" userId="3ab73299a0d01ab6" providerId="LiveId" clId="{3DB7193D-9D65-403A-A2E1-22B906F264C3}" dt="2026-06-04T15:47:24.425" v="33" actId="931"/>
        <pc:sldMkLst>
          <pc:docMk/>
          <pc:sldMk cId="3723878873" sldId="275"/>
        </pc:sldMkLst>
        <pc:picChg chg="add mod">
          <ac:chgData name="Walt Franzen" userId="3ab73299a0d01ab6" providerId="LiveId" clId="{3DB7193D-9D65-403A-A2E1-22B906F264C3}" dt="2026-06-04T15:47:24.425" v="33" actId="931"/>
          <ac:picMkLst>
            <pc:docMk/>
            <pc:sldMk cId="3723878873" sldId="275"/>
            <ac:picMk id="3" creationId="{25B9159E-D250-B948-8136-40BF01FF0E02}"/>
          </ac:picMkLst>
        </pc:picChg>
      </pc:sldChg>
      <pc:sldChg chg="addSp modSp mod modNotesTx">
        <pc:chgData name="Walt Franzen" userId="3ab73299a0d01ab6" providerId="LiveId" clId="{3DB7193D-9D65-403A-A2E1-22B906F264C3}" dt="2026-06-04T15:35:45.419" v="28" actId="5793"/>
        <pc:sldMkLst>
          <pc:docMk/>
          <pc:sldMk cId="243500092" sldId="276"/>
        </pc:sldMkLst>
        <pc:picChg chg="add mod">
          <ac:chgData name="Walt Franzen" userId="3ab73299a0d01ab6" providerId="LiveId" clId="{3DB7193D-9D65-403A-A2E1-22B906F264C3}" dt="2026-06-04T15:34:02.621" v="2" actId="931"/>
          <ac:picMkLst>
            <pc:docMk/>
            <pc:sldMk cId="243500092" sldId="276"/>
            <ac:picMk id="3" creationId="{E95066E4-845E-DB87-0D81-949BA49EB83B}"/>
          </ac:picMkLst>
        </pc:picChg>
      </pc:sldChg>
      <pc:sldChg chg="addSp modSp mod">
        <pc:chgData name="Walt Franzen" userId="3ab73299a0d01ab6" providerId="LiveId" clId="{3DB7193D-9D65-403A-A2E1-22B906F264C3}" dt="2026-06-04T15:36:16.425" v="29" actId="931"/>
        <pc:sldMkLst>
          <pc:docMk/>
          <pc:sldMk cId="3241043482" sldId="277"/>
        </pc:sldMkLst>
        <pc:picChg chg="add mod">
          <ac:chgData name="Walt Franzen" userId="3ab73299a0d01ab6" providerId="LiveId" clId="{3DB7193D-9D65-403A-A2E1-22B906F264C3}" dt="2026-06-04T15:36:16.425" v="29" actId="931"/>
          <ac:picMkLst>
            <pc:docMk/>
            <pc:sldMk cId="3241043482" sldId="277"/>
            <ac:picMk id="3" creationId="{6E6E2512-1319-7872-5786-64FA4BC7F574}"/>
          </ac:picMkLst>
        </pc:picChg>
      </pc:sldChg>
      <pc:sldChg chg="addSp modSp mod">
        <pc:chgData name="Walt Franzen" userId="3ab73299a0d01ab6" providerId="LiveId" clId="{3DB7193D-9D65-403A-A2E1-22B906F264C3}" dt="2026-06-04T15:38:42.720" v="30" actId="931"/>
        <pc:sldMkLst>
          <pc:docMk/>
          <pc:sldMk cId="528768599" sldId="278"/>
        </pc:sldMkLst>
        <pc:picChg chg="add mod">
          <ac:chgData name="Walt Franzen" userId="3ab73299a0d01ab6" providerId="LiveId" clId="{3DB7193D-9D65-403A-A2E1-22B906F264C3}" dt="2026-06-04T15:38:42.720" v="30" actId="931"/>
          <ac:picMkLst>
            <pc:docMk/>
            <pc:sldMk cId="528768599" sldId="278"/>
            <ac:picMk id="3" creationId="{EC5DA899-F08C-BD2F-CC28-30F1C06C6261}"/>
          </ac:picMkLst>
        </pc:picChg>
      </pc:sldChg>
      <pc:sldChg chg="addSp modSp mod">
        <pc:chgData name="Walt Franzen" userId="3ab73299a0d01ab6" providerId="LiveId" clId="{3DB7193D-9D65-403A-A2E1-22B906F264C3}" dt="2026-06-04T15:41:49.845" v="31" actId="931"/>
        <pc:sldMkLst>
          <pc:docMk/>
          <pc:sldMk cId="1215177594" sldId="279"/>
        </pc:sldMkLst>
        <pc:picChg chg="add mod">
          <ac:chgData name="Walt Franzen" userId="3ab73299a0d01ab6" providerId="LiveId" clId="{3DB7193D-9D65-403A-A2E1-22B906F264C3}" dt="2026-06-04T15:41:49.845" v="31" actId="931"/>
          <ac:picMkLst>
            <pc:docMk/>
            <pc:sldMk cId="1215177594" sldId="279"/>
            <ac:picMk id="3" creationId="{878E93BE-5B65-89D2-2962-7C28F129AF9F}"/>
          </ac:picMkLst>
        </pc:picChg>
      </pc:sldChg>
      <pc:sldChg chg="addSp modSp add mod">
        <pc:chgData name="Walt Franzen" userId="3ab73299a0d01ab6" providerId="LiveId" clId="{3DB7193D-9D65-403A-A2E1-22B906F264C3}" dt="2026-06-04T16:07:16.828" v="46" actId="931"/>
        <pc:sldMkLst>
          <pc:docMk/>
          <pc:sldMk cId="4276684171" sldId="280"/>
        </pc:sldMkLst>
        <pc:picChg chg="add mod">
          <ac:chgData name="Walt Franzen" userId="3ab73299a0d01ab6" providerId="LiveId" clId="{3DB7193D-9D65-403A-A2E1-22B906F264C3}" dt="2026-06-04T16:07:16.828" v="46" actId="931"/>
          <ac:picMkLst>
            <pc:docMk/>
            <pc:sldMk cId="4276684171" sldId="280"/>
            <ac:picMk id="3" creationId="{3D90EDE1-ED3C-0A5F-2F10-EB98B2F5472A}"/>
          </ac:picMkLst>
        </pc:picChg>
      </pc:sldChg>
      <pc:sldChg chg="addSp modSp add del modAnim modNotesTx">
        <pc:chgData name="Walt Franzen" userId="3ab73299a0d01ab6" providerId="LiveId" clId="{3DB7193D-9D65-403A-A2E1-22B906F264C3}" dt="2026-07-01T15:50:37.730" v="72" actId="47"/>
        <pc:sldMkLst>
          <pc:docMk/>
          <pc:sldMk cId="3145265210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DB514-32B1-4A57-A21B-0C24462E16D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2DB04-4C52-41CB-9CEA-5695C636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4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2 Timothy 2:5…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2DB04-4C52-41CB-9CEA-5695C636ED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0588-384C-024D-756B-EA4DAF8BD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7AE23-15D0-1971-B473-23FE4AE06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0036A-D586-A916-2345-57D06535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0B5DC-EFA8-D6B5-D44B-60947F96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6AF5-7FE8-15CC-147F-6D073346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9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E88F-A145-A9C9-CF28-E011005B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9E675-448A-E40D-F982-D5469788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05C8-3833-F748-E309-FCCB1D8C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D30B-9746-6F2B-B0D4-A5F782C1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30F6B-E2CD-938D-8827-F38DFB8E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002F70-5179-1137-133B-0BB5AF9B4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EA191-EFB9-24E7-69E1-7A31D0241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8C485-591D-0205-9662-2742AFF9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047F3-F765-811D-C145-DD3BCF07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DE708-7D33-5BE0-E7D7-2244B018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5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BF7C-CCF0-45C7-B7E6-2F9FED1A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31F8-BC91-B579-09C9-72F8BA098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672B2-3CA3-37A1-CA58-9A73C035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EF4D6-50A3-9AF5-C1E6-C816D3E2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93F85-9EE9-32B6-0ADC-EC33805D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7F2A-8E8F-5B99-B47C-5DF22D1A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FB182-39BD-1E83-AD61-02798FCF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62EFC-BF1C-5196-3C83-A1D3755E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D6152-2D96-5C3B-8C4D-C1C16280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DCA91-0366-0139-2465-9279FBCF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0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7884-DF81-6969-9837-EC301991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C1206-367D-EAB4-13F1-488AAEDE3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5A7A6-D871-6337-A11B-A0FC1ADB6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AD7D4-B88E-95D7-8713-746C6EA5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57236-5927-320C-E046-851B7F7D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3A4F3-0978-C47D-9FD3-7D2FEE47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4782-25BE-2471-9345-F001016F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DE90A-BA27-3FCD-6D47-212F9879B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3C78C-6A9E-C215-FA91-1B9314931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F958D-FC8A-8C10-BCD4-D888BD1BF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9D536-DBF5-D5EF-4CB9-255C63426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1B789-550D-BA10-5D82-1B50F8C9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3A9C4-4801-7331-33FA-D3712E0E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CEAA0-30C5-99B2-13EC-F0A720B6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8157-189C-24E3-3E7F-1E86CA16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57F4F-20D9-AD6C-36AA-207EA763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EFA9A-16DD-B693-8E11-AA436B40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D1587-43E2-F754-4FAE-142B887E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2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4F602-54CD-5F0C-E371-521D19B6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9A29C-6CCC-A665-0701-EABEAA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A092A-433F-3867-8275-2C54DBC2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50D-37DE-001F-A119-1FC629D7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C6AC7-8D1C-AD63-DD23-79103C270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9B191-DF79-4E1D-6FA4-A5F09FAF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952D-8C0A-5EF6-48D4-6E7B085D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BD460-9436-1BA1-9FDB-97579886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3C95B-A072-6CE7-057F-368BB301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89B9-81E3-BFDB-22C3-5AE33F7D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A6514-682C-7695-D83D-B227F4A8F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8C3E5-5EA0-8B40-A3D0-EB7F6B95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4DB70-FBBE-D96D-13B9-ED7D260D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0AC31-77CA-5A39-9910-062F81B1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9985D-F628-386F-61AC-A6248C89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702BE-AEA6-06E3-F8BE-1D799607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8D53-4DE9-80C4-D696-E4D4B115A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D9D0C-3B68-0435-8F37-291EA7405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561E9C-9B40-439D-9BCB-175ED6D62C8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6A378-9A24-128C-59F8-1658043D2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B9DD7-8858-BF56-EC30-89614A7B0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D30A2-FFBE-4E98-A891-B018289D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B964C7-367D-CDFB-9772-43239F5D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0DE54-E4C9-3AA9-D656-80F9D74D8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0D0BF-E9A3-47DE-F90A-3ABBA5CD2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4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8B7B1-5BFD-C04E-4F45-954C5802E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6BCBF-8F31-D21D-1325-1EAECAA2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4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5B2F4-CB66-E695-1E7C-16C8B291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5066E4-845E-DB87-0D81-949BA49EB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125A-BEDD-CC55-2DEF-8E8D3CDB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E2512-1319-7872-5786-64FA4BC7F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4173D-F0EE-7BF3-BF55-1B994F1E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DA899-F08C-BD2F-CC28-30F1C06C6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8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DA6B-05C3-5574-63CC-97027A0C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E93BE-5B65-89D2-2962-7C28F129A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3159-23D7-CE48-828D-349826DC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B41FE-D60D-6DA3-8A8B-40722EB22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70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77897-3311-8849-E81B-0A7240C8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9159E-D250-B948-8136-40BF01FF0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ED53A-EF78-070C-D296-40EFB55B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744C4-D1E6-4B20-B0E7-6AFEB8CE8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8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47593-DE51-CCF2-AD4B-4A14BD0D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05C31-BA57-6293-B9E9-089429AB8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3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C2C2-97BB-F20F-CAD8-BD7D88140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83B12-470C-8C33-9779-7DB416148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3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BC629-8677-744E-A84C-320092400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150EA-B7CF-D6B7-0252-491EB1500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8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53CC-7D43-EA85-EC16-09B2BDC3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B6FCF-35D5-5256-DFFB-071D4741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73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4B75B-C15E-8485-E486-0587ED907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3797B-BE8B-DE71-A9D3-125888A0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9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CBE4-05E2-578B-EE4C-800E643F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79C70-0830-33D6-183D-B0155A4F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75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F6B6B-AEAE-D2AB-9CC0-FCB20C85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2B2E7-DF50-6DD4-7CAF-41871F51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15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3F0A-1589-5FCB-A407-8B14E248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0EDE1-ED3C-0A5F-2F10-EB98B2F54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223A0-F0F6-E0C2-5B31-74D7164B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E7232-12BD-D9C0-F36C-3B8491EA9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7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9B49F-BBAE-414D-5155-756E75732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51667-88B9-E58A-0A55-465F3EA0C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60851-A960-5418-3451-F780D530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261B3-900F-DA69-FA96-DD3216656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57D7-1F27-D94E-BE5C-6188C450F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CC8BD-3474-A8E9-DC9E-93D318FF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97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E5304-A3A8-2267-A7B7-04557238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5D1CB-E973-58D0-F034-222D92753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828A3-C759-5683-2701-8AB532E7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872F5-2C80-5510-796A-32A3C1CD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7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82DC1-7FAC-C62E-DBE2-BE0027ECF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181F4-F0CD-9618-C96C-2C8298E65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2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</Words>
  <Application>Microsoft Office PowerPoint</Application>
  <PresentationFormat>Widescreen</PresentationFormat>
  <Paragraphs>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 Franzen</dc:creator>
  <cp:lastModifiedBy>Walt Franzen</cp:lastModifiedBy>
  <cp:revision>1</cp:revision>
  <dcterms:created xsi:type="dcterms:W3CDTF">2026-06-04T15:21:34Z</dcterms:created>
  <dcterms:modified xsi:type="dcterms:W3CDTF">2026-07-01T15:50:38Z</dcterms:modified>
</cp:coreProperties>
</file>