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319" r:id="rId3"/>
    <p:sldId id="320"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1" r:id="rId22"/>
    <p:sldId id="276" r:id="rId23"/>
    <p:sldId id="277" r:id="rId24"/>
    <p:sldId id="278" r:id="rId25"/>
    <p:sldId id="279" r:id="rId26"/>
    <p:sldId id="280" r:id="rId27"/>
    <p:sldId id="282" r:id="rId28"/>
    <p:sldId id="284" r:id="rId29"/>
    <p:sldId id="283" r:id="rId30"/>
    <p:sldId id="281" r:id="rId31"/>
    <p:sldId id="285" r:id="rId32"/>
    <p:sldId id="286" r:id="rId33"/>
    <p:sldId id="289" r:id="rId34"/>
    <p:sldId id="288" r:id="rId35"/>
    <p:sldId id="287" r:id="rId36"/>
    <p:sldId id="290" r:id="rId37"/>
    <p:sldId id="291" r:id="rId38"/>
    <p:sldId id="292" r:id="rId39"/>
    <p:sldId id="293" r:id="rId40"/>
    <p:sldId id="294" r:id="rId41"/>
    <p:sldId id="295" r:id="rId42"/>
    <p:sldId id="296" r:id="rId43"/>
    <p:sldId id="297" r:id="rId44"/>
    <p:sldId id="298" r:id="rId45"/>
    <p:sldId id="299" r:id="rId46"/>
    <p:sldId id="301" r:id="rId47"/>
    <p:sldId id="302" r:id="rId48"/>
    <p:sldId id="303" r:id="rId49"/>
    <p:sldId id="309" r:id="rId50"/>
    <p:sldId id="310" r:id="rId51"/>
    <p:sldId id="308" r:id="rId52"/>
    <p:sldId id="307" r:id="rId53"/>
    <p:sldId id="306" r:id="rId54"/>
    <p:sldId id="313" r:id="rId55"/>
    <p:sldId id="305" r:id="rId56"/>
    <p:sldId id="304" r:id="rId57"/>
    <p:sldId id="311" r:id="rId58"/>
    <p:sldId id="312" r:id="rId59"/>
    <p:sldId id="314" r:id="rId60"/>
    <p:sldId id="315" r:id="rId61"/>
    <p:sldId id="316" r:id="rId62"/>
    <p:sldId id="318" r:id="rId63"/>
    <p:sldId id="317" r:id="rId64"/>
    <p:sldId id="32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3515B-2C77-49AD-895B-E4A3586609EF}"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B49EB-34E1-489C-822B-588180562C48}" type="slidenum">
              <a:rPr lang="en-US" smtClean="0"/>
              <a:t>‹#›</a:t>
            </a:fld>
            <a:endParaRPr lang="en-US"/>
          </a:p>
        </p:txBody>
      </p:sp>
    </p:spTree>
    <p:extLst>
      <p:ext uri="{BB962C8B-B14F-4D97-AF65-F5344CB8AC3E}">
        <p14:creationId xmlns:p14="http://schemas.microsoft.com/office/powerpoint/2010/main" val="400648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we’re starting Matthew chapter 9, where Jesus shows His divinity in “The Authority to Forgive Sins” in the first 8 verses…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318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powerful because deep down, every one of us understands something: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 burdens are too heavy to carry forever.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Guilt. Shame. Regret. Sin.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the deeper the offense… the more impossible forgiveness feels.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705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exactly what makes Matthew 9 so shocking.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Jesus doesn’t merely heal a broken body.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speaks to the deepest burden a human being can carry: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“Our sins against a holy God,” where Jesus proclaims that “your sins are forgiven.”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with those words, Jesus claims the authority that belongs to God alone.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062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movements in 8 verses…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6755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connects directly to what just happened in Matthew 8:28–34. Jesus had crossed to the other side of the Sea of Galilee, delivered two demon-oppressed men, and then the town begged Him to leave.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Jesus leaves. No argument, no comment, just gone…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a:t>
            </a:r>
            <a:r>
              <a:rPr lang="en-US" sz="1200" kern="100" dirty="0" err="1">
                <a:effectLst/>
                <a:latin typeface="Palatino Linotype" panose="02040502050505030304" pitchFamily="18" charset="0"/>
                <a:ea typeface="Times New Roman" panose="02020603050405020304" pitchFamily="18" charset="0"/>
                <a:cs typeface="Arial" panose="020B0604020202020204" pitchFamily="34" charset="0"/>
              </a:rPr>
              <a:t>kinda</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crazy...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143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people in the region of the Gadarenes saw His authority, but they didn’t want His presence. They valued their comfort, economy, and control more than the freedom He brought.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Now, Jesus crosses back to “his own city,” which likely refers to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Capernaum</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the base of His Galilean ministry.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5189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is continuing to show us the authority of the King.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authority over disease, over nature, and over demons.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now, in Matthew 9:1–8, Matthew brings us to the deepest authority of all:</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Jesus has the authority to offer divine forgiveness of sins.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5784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 2a)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first thing we see is a man who can’t bring himself to Jesus.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He’s paralyzed, dependent, and helpless.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can’t walk to Jesus.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can’t press through the crowd.</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can’t fix his own condition.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others have to carry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91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man’s physical condition becomes a visible picture of a much deeper spiritual reality.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Sin leaves us helpless before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 may not feel helpless.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 may not look helpless.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 may still be religious, successful, respected, moral, and active.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2345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spiritually, apart from Christ, we can’t heal ourselves. We can’t cleanse ourselves. We can’t forgive ourselves. We can’t stand ourselves upright before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man comes to Jesus on a bed.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offering anything other than brokenness.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He’s simply carried to the One who heals.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6894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Matthew says: “And when Jesus saw their faith…”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important. Jesus recognizes their faith.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Faith isn’t only an internal idea. It becomes visible through action. These people believed enough to bring this man to Jesus. They believed that if they could just get him before Christ, Jesus could do what no one else could do.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379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Heavenly Father, thank You for bringing us here today.</a:t>
            </a:r>
            <a:br>
              <a:rPr lang="en-US" dirty="0"/>
            </a:br>
            <a:r>
              <a:rPr lang="en-US" dirty="0"/>
              <a:t>As we open Your Word, help us to see our true need and the beauty of Your forgiveness.</a:t>
            </a:r>
            <a:br>
              <a:rPr lang="en-US" dirty="0"/>
            </a:br>
            <a:r>
              <a:rPr lang="en-US" dirty="0"/>
              <a:t>Teach us to stop hiding our guilt and to bring everything honestly before Christ.</a:t>
            </a:r>
            <a:br>
              <a:rPr lang="en-US" dirty="0"/>
            </a:br>
            <a:r>
              <a:rPr lang="en-US" dirty="0"/>
              <a:t>Open our hearts to the authority of Jesus and remind us that no sin is greater than Your grace.</a:t>
            </a:r>
            <a:br>
              <a:rPr lang="en-US" dirty="0"/>
            </a:br>
            <a:r>
              <a:rPr lang="en-US" dirty="0"/>
              <a:t>In Jesus’ name, amen.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101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Faith brought helplessness to the one who could help.</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what real faith does.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doesn’t pretend to be strong.</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doesn’t put on make-up to cover things up.</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doesn’t negotiate terms.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Faith brings the helpless sinner to the only Savior.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219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the shocking turn in the passage.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Everyone likely expects Jesus to say, “Be healed.”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He doesn’t. He says: “Take heart, my son; your sins are forgiven.”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goes deeper than the visible problem.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obvious issue is paralysis. Everyone saw that...</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the deeper issue is sin.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2197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doesn’t mean that this man’s paralysis was caused by a specific sin. The text doesn’t say that. We need to be careful there. Jesus isn’t saying, “You’re paralyzed because you sinned, and so I forgive those sins so now you can walk.”</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He is showing that the man’s greatest need isn’t physical restoration.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greatest need is spiritual restoration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325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why this statement is so powerful.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doesn’t begin with the obvious physical problem.</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begins with the hidden internal one.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says, “Take heart.” Why?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forgiveness is greater than mobility.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healed body with unforgiven sin is still in danger.</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a forgiven sinner, even with a broken body, has received the greater mercy.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8613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Jesus calls him: “my son”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tenderness. Compassionate, intimate, and merciful.</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doesn’t speak to him like he’s a case study.</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doesn’t speak to him like he’s a burden.</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doesn’t speak to him like he’s an interruption.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speaks to him like he’s a son.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1145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King with all authority isn’t cold with sinners who come to Him in faith.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He’s compassionate, and then He says: “Your sins are forgiven.”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“might be forgiven if you tip the scales in your favor.”</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“can be forgiven if you prove yourself worthy enough.”</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“will be forgiven after you do all these things.”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Forgiven, period. Jesus speaks with absolute divine authority.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878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Now the conflict begins.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scribes understand the claim Jesus is making.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one sense, their theology is correct. Only God can forgive sins.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If someone sins against God, then only God has the authority to release that guilt.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when Jesus says, “Your sins are forgiven,” He isn’t merely offering comfort or showing mercy and grace. He’s making a divine claim.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1321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scribes know it. That’s why they say: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man is blaspheming.”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Blasphemy isn’t a small accusation in their culture.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believe Jesus is dishonoring God by claiming authority that belongs only to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9185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their problem isn’t that they take forgiveness too seriously.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problem is that they don’t recognize who’s standing right in front of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have the right categorical claim: Only God can forgive sins.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they draw the wrong conclusion.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775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say, “Jesus must be blaspheming.” (because He isn’t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right conclusion should be: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“If Jesus truly has the authority to forgive sins, then God Himself has come near.”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82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cold wind cut across the prison yard as the old man stepped out of the transport van.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Chains rattled softly around his wrists as he was being transferred to a different prison.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because he was dangerous anymore. Not because he might run.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because thirty-eight years earlier, he had done something unforgivable.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4021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another display of His authority.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knows their thoughts.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haven’t spoken out loud for all to hear.</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haven’t confronted Him publicly yet.</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Jesus reads the room beneath the surface.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sees their hearts.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6364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He asks: “Why do you think evil in your hearts?”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a strong question.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objection probably seemed righteous to them. They likely thought they were defending God’s honor.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Jesus exposes the heart beneath their resistance.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problem isn’t a theological issue.</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problem is unbelief.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0578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Jesus asks in verse 5:</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which is easier, to say, ‘Your sins are forgiven,’ or to say, ‘Rise and walk’?”</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question is brilliant.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one sense, it’s way easier to say, “Your sins are forgiven,” because no one can visibly verify it in the moment. You can’t visibly measure whether they’re forgiven or not…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6006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to say, “Rise and walk” to a paralyzed man is immediately testable.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If nothing happens, everyone knows the claim is empty.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Jesus sets up the visible miracle (what happens next) as proof of the invisible forgiveness of sin (what had just happened).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497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He’s about to heal the man’s body to prove He has the full authority to forgive the man’s sins.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healing isn’t the main point.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healing is the evidence of the main point – forgiveness of sins... Divine forgiveness…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7977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the center of the passage.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identifies Himself as: “the Son of Man”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title matters greatly.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can emphasize His humanity (identifying with us), but it also reaches back to Daniel 7, where “one like a son of man” receives dominion, glory, and a kingdom from the Ancient of Days.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071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Jesus isn’t lowering the claim. He’s heightening it.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is the Son of Man with divine authority.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notice the phrase: “on earth”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important also.</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isn’t saying forgiveness is a distant heavenly possibility.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has the authority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on earth</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to forgive sins.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029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Right here. Right now.</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the middle of human brokenness.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a crowded house. In front of critics.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Before the cross had even happened historically, Jesus stands as the foundation of all forgiveness.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has the absolute authority to forgive.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522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He turns to the paralytic and says: “Rise, pick up your bed and go home.”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command is immediate and direct.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 delay, it’s immediate.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 struggle, it’s effortless.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 partial improvement, total restoration.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same authority that forgives sins now commands a paralyzed body.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the body obeys.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76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is beautifully simple.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speaks. The man obeys.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bed that once carried him is now carried by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condition has completely changed.</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shame has been dealt with.</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sins have been forgiven.</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body has been restored.</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life has been publicly transformed.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8949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He had walked into a small grocery store and committed a robbery that went terribly wrong. </a:t>
            </a: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A husband, a father of two, was killed in the chaos. </a:t>
            </a: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One terrible decision destroyed multiple lives in a matter of seconds.</a:t>
            </a: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The man spent nearly four decades in prison.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Most people forgot his name.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7454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remember, the healing points beyond just a healing.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didn’t heal the man merely to show compassion, though He is compassionate.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healed him to prove His authority over sin.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visible miracle confirms the invisible forgiveness.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walking home is a living sermon:</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The Son of Man has authority on earth that only God possesses.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7305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crowd responds with fear and praise.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combination is right.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They’re not merely impressed. They’re shaken.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They’ve seen something that can’t be explained away. A paralyzed man walked home. But even more than that, Jesus claimed and demonstrated divine authority to forgive sins.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2410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says they glorified God, and that’s also the right response to the authority of Jesus.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a casual interest.</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a religious critique.</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distant curiosity.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praise and worship.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166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Notice that Matthew’s wording here is interesting: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“who had given such authority to men.”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crowd sees something extraordinary, but they don’t fully understand who Jesus is yet...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know God is at work.</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know His authority has been displayed.</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know something divine has broken into the ordinary.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7988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Perhaps they thought that Jesus was just a man that God zapped with powers over the physical and spiritual realms...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this isn’t merely authority given to a man.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the long-awaited Messiah, the promised King. God in the flesh… the 2</a:t>
            </a:r>
            <a:r>
              <a:rPr lang="en-US" sz="1200" kern="100" baseline="30000" dirty="0">
                <a:effectLst/>
                <a:latin typeface="Palatino Linotype" panose="02040502050505030304" pitchFamily="18" charset="0"/>
                <a:ea typeface="Times New Roman" panose="02020603050405020304" pitchFamily="18" charset="0"/>
                <a:cs typeface="Arial" panose="020B0604020202020204" pitchFamily="34" charset="0"/>
              </a:rPr>
              <a:t>nd</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member of the Trinity!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4891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 doing what only God can do. And Jesus claims in many ways that He and the Father are one... He is God – which is what ultimately leads Him to the cross.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in this passage here, like God, He forgives sins.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8712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movements and a summary…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3387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far too long, that woman carried the weight of one terrible wrong done against her family.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One man’s crime shattered her childhood, stole years of joy, and left scars that lasted decades.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330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after years of carrying that burden, she chose to release it; she chose to forgive.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what made the story so powerful.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because the crime was small.</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because justice didn’t matter.</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because the pain disappeared.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because forgiveness feels impossible when the offense is so deep.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2425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that’s where Matthew 9 suddenly turns the spotlight onto 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it’s easy to stand outside a story like this and think about someone else’s guilt.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Someone else’s failure.</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Someone else’s wrongdoing.</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Someone else’s need for mercy.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674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one person never could. The victim’s daughter.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She was only eight years old when her father died.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years, she carried the weight of bitterness. Every birthday. Her graduation. Her wedding...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 moment where there should’ve been a father standing beside her. His absence haunted her life.</a:t>
            </a:r>
          </a:p>
          <a:p>
            <a:pPr marL="0" marR="0">
              <a:lnSpc>
                <a:spcPct val="115000"/>
              </a:lnSpc>
              <a:spcBef>
                <a:spcPts val="600"/>
              </a:spcBef>
              <a:spcAft>
                <a:spcPts val="60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4575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Scripture constantly pulls us back to a much harder truth: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 aren’t victims needing comfort.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We’re sinners needing forgiveness.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paralytic in Matthew 9 wasn’t just physically broken.</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was spiritually broken. And so are we.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63411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Bible says our sin isn’t merely against people ultimately, but against God Himself.</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 lie. Every proud thought. Every selfish motive.</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 lustful glance. Every act of hatred. Every moment of rebellion.</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 failure to love God fully. Every failure to love others rightly.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one sin. Thousands. Millions. Billions...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9766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unlike the opening story, our sin isn’t just against another sinner.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It’s against a holy God. That’s what makes Matthew 9 so staggering.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Jesus doesn’t merely offer emotional relief.</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doesn’t just say, “It’s okay.” It’s not...</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doesn’t ignore justice. He faces that Himself for 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 He can say, “Your sins are forgiven.”</a:t>
            </a:r>
          </a:p>
          <a:p>
            <a:pPr>
              <a:buNone/>
            </a:pPr>
            <a:r>
              <a:rPr lang="en-US" sz="1200" dirty="0">
                <a:effectLst/>
                <a:latin typeface="Palatino Linotype" panose="02040502050505030304" pitchFamily="18" charset="0"/>
                <a:ea typeface="Times New Roman" panose="02020603050405020304" pitchFamily="18" charset="0"/>
                <a:cs typeface="Arial" panose="020B0604020202020204" pitchFamily="34" charset="0"/>
              </a:rPr>
              <a:t>And He says it with authority. Immediate and absolute…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0232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woman in the opening story let go of the pain of another person’s wrongdoing so bitterness wouldn’t consume her life.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Jesus does infinitely more than that.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6867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B6ED-9A0D-B629-3870-3E3F7AE0C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38D74-14AC-F988-07B1-9CF480184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047A0-07AA-EB38-CF2D-E1AA8AA5A2FF}"/>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absorbs the judgment our sin deserves upon Himself at the cross so we can be reconciled to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Human forgiveness is costly. Divine forgiveness cost the Son of God His life.</a:t>
            </a:r>
          </a:p>
          <a:p>
            <a:endParaRPr lang="en-US" dirty="0"/>
          </a:p>
        </p:txBody>
      </p:sp>
      <p:sp>
        <p:nvSpPr>
          <p:cNvPr id="4" name="Slide Number Placeholder 3">
            <a:extLst>
              <a:ext uri="{FF2B5EF4-FFF2-40B4-BE49-F238E27FC236}">
                <a16:creationId xmlns:a16="http://schemas.microsoft.com/office/drawing/2014/main" id="{784BBEB8-652F-D3F7-2DFD-F7918D103F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2609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That’s the hope of Matthew 9.</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Son of Man has Divine authority to forgive you... So, come to Him and let Him forgive you...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His authority is always there... Forgiveness is always available… the choice is yours! What will you choose?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2016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Heavenly Father, we thank You for the forgiveness found in Christ alone.</a:t>
            </a:r>
            <a:br>
              <a:rPr lang="en-US" dirty="0"/>
            </a:br>
            <a:r>
              <a:rPr lang="en-US" dirty="0"/>
              <a:t>Help us leave here changed, no longer carrying guilt and shame, but walking in the freedom You give.</a:t>
            </a:r>
            <a:br>
              <a:rPr lang="en-US" dirty="0"/>
            </a:br>
            <a:r>
              <a:rPr lang="en-US" dirty="0"/>
              <a:t>Teach us to worship You with humble and surrendered hearts this week.</a:t>
            </a:r>
            <a:br>
              <a:rPr lang="en-US" dirty="0"/>
            </a:br>
            <a:r>
              <a:rPr lang="en-US" dirty="0"/>
              <a:t>And may the authority of Jesus shape the way we live every day.</a:t>
            </a:r>
            <a:br>
              <a:rPr lang="en-US" dirty="0"/>
            </a:br>
            <a:r>
              <a:rPr lang="en-US" dirty="0"/>
              <a:t>In Jesus’ name, amen.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070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the hatred slowly poisoned her.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just emotionally, but:</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Spiritually.</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Physically.</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Mentally.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She later admitted that she thought about revenge constantly.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448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one day, after years of wrestling with anger, she visited the prison.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for closure.</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for answers.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not for vengeance...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guards escorted her into a small visitation room. The old man shuffled in slowly, unable to even lift his eyes toward her.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576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expected rage.</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expected accusations.</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expected to hear about how much destruction he had caused in her life.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Instead, after a long silence, she said something he never imagined hearing: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 came here to tell you… I forgive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478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reportedly broke down sobbing so violently that he could barely breathe.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Months later, when asked why she did it, she explained: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“Forgiveness didn’t say what he did was okay.</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Forgiveness set me free from carrying his guilt.”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A375F-E3B3-4261-9896-89D2CB7785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41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909B-EE9B-C2E8-810C-D43B1D4060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1C1EE9-DCF2-CCE0-DB42-F6772D361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1408C0-F4EE-285F-1317-6F3101CEF354}"/>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5" name="Footer Placeholder 4">
            <a:extLst>
              <a:ext uri="{FF2B5EF4-FFF2-40B4-BE49-F238E27FC236}">
                <a16:creationId xmlns:a16="http://schemas.microsoft.com/office/drawing/2014/main" id="{F2857F63-6319-DD0A-B404-D4CE0F3AB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D959B-3F51-DE42-E40E-84178020F9AF}"/>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381500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A548-59F7-2268-FE33-2FDC631C7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CB5AA4-CCB7-4547-8ACF-9B5C5CDFE4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EA4BE-B368-C963-DE5B-8B7EC2F2D044}"/>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5" name="Footer Placeholder 4">
            <a:extLst>
              <a:ext uri="{FF2B5EF4-FFF2-40B4-BE49-F238E27FC236}">
                <a16:creationId xmlns:a16="http://schemas.microsoft.com/office/drawing/2014/main" id="{95FE39FB-0F18-94BB-A688-54C69E29E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A2770-151C-5413-339D-EFB9D11CDF4F}"/>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131247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98018-4A73-4DB4-89B4-2C6CF936CD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1D1ED3-41C0-8C3D-7B18-161E750C35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4250B-A556-BF97-6E10-18E7E38AEF95}"/>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5" name="Footer Placeholder 4">
            <a:extLst>
              <a:ext uri="{FF2B5EF4-FFF2-40B4-BE49-F238E27FC236}">
                <a16:creationId xmlns:a16="http://schemas.microsoft.com/office/drawing/2014/main" id="{AE832612-752C-1F2A-D51F-D10EE665F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6FAEB-EF6D-E0E8-A04C-0442A45251DB}"/>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276582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4599-BAA8-F7A4-D9F9-9840AAD0A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7898D-AF43-BA32-D7C9-386DB4FF73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0897C-1B6B-F83F-B9EF-B0CA5AAC41BE}"/>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5" name="Footer Placeholder 4">
            <a:extLst>
              <a:ext uri="{FF2B5EF4-FFF2-40B4-BE49-F238E27FC236}">
                <a16:creationId xmlns:a16="http://schemas.microsoft.com/office/drawing/2014/main" id="{5E04EEF4-1FAF-F2CD-03FE-57FDC1AAF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16F89-2489-FB65-25E1-A710AAD14E12}"/>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55322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0834-5852-3FF7-646C-FD7CB54EE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59ED82-8DB4-A88C-6DF1-644AC5826B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3E203F-0DA8-74E9-49FF-CD5AB8792910}"/>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5" name="Footer Placeholder 4">
            <a:extLst>
              <a:ext uri="{FF2B5EF4-FFF2-40B4-BE49-F238E27FC236}">
                <a16:creationId xmlns:a16="http://schemas.microsoft.com/office/drawing/2014/main" id="{5D962BE4-BB19-8E71-769A-CBD2B5C89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06657-5CDA-1B58-BE64-CD0EB58CFCE2}"/>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387600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D842C-97A4-ECE4-151B-8C60FC4D7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C0BCE6-0C07-1C48-276A-40C2409D03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413CC7-F22E-443B-CAA1-0C5103DD23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8A861B-C2A1-B320-A984-41CB1B9A078F}"/>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6" name="Footer Placeholder 5">
            <a:extLst>
              <a:ext uri="{FF2B5EF4-FFF2-40B4-BE49-F238E27FC236}">
                <a16:creationId xmlns:a16="http://schemas.microsoft.com/office/drawing/2014/main" id="{96660770-E3FC-6AC8-53D4-F0EA05157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287BE-CEBE-DFD2-4339-F4951E14574D}"/>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140560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461E-B1E0-C2A3-5DFB-C324882B6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74CB5-BC9D-E0CA-9602-EA17B50A3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BA3CC7-3D59-6820-5E13-D368C11E7B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E6B97-C2E9-73D7-67F3-105BA1744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A1084E-FDD9-ECBE-A83B-8A9FBA3607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0FA30E-7D9C-A8C4-EC40-4871FD1C257B}"/>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8" name="Footer Placeholder 7">
            <a:extLst>
              <a:ext uri="{FF2B5EF4-FFF2-40B4-BE49-F238E27FC236}">
                <a16:creationId xmlns:a16="http://schemas.microsoft.com/office/drawing/2014/main" id="{4BBEE2D7-2CB8-4260-2462-D299321F5B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0EC4DE-477D-2EB7-8AB6-C65E75A08E5A}"/>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16299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2709-10AA-73AB-CCCC-71F22777AB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F0E5A-CA07-6D2D-F2FE-0055BB76900D}"/>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4" name="Footer Placeholder 3">
            <a:extLst>
              <a:ext uri="{FF2B5EF4-FFF2-40B4-BE49-F238E27FC236}">
                <a16:creationId xmlns:a16="http://schemas.microsoft.com/office/drawing/2014/main" id="{65EFA9EE-2916-5ACA-013A-D13359214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172A81-98AC-190C-5B6C-5126B2861BB3}"/>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354108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5120C-338C-043A-FB47-B7F9EC00D353}"/>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3" name="Footer Placeholder 2">
            <a:extLst>
              <a:ext uri="{FF2B5EF4-FFF2-40B4-BE49-F238E27FC236}">
                <a16:creationId xmlns:a16="http://schemas.microsoft.com/office/drawing/2014/main" id="{9F37B6AA-A245-B810-ED1F-CC75A42B7B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0D2DD1-6ED5-A5EE-050E-1538F66DA7E8}"/>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417220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ED8-A8B5-23B9-D94C-F1F96902B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F62AA4-80A7-C014-BA92-86FCC5BB24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F390F-1066-F818-4E49-F6084F0B2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7F8B7-824E-CDAD-F939-4057B0A22488}"/>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6" name="Footer Placeholder 5">
            <a:extLst>
              <a:ext uri="{FF2B5EF4-FFF2-40B4-BE49-F238E27FC236}">
                <a16:creationId xmlns:a16="http://schemas.microsoft.com/office/drawing/2014/main" id="{CFA9A44E-82B1-1B1B-3D7D-F528EE031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A0075-2645-F1D3-39DF-4F8FC9727B01}"/>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243346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0A6E-9E15-21C1-DAAD-2FCD21277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F196D7-5A25-BFEE-4A73-F4C852B9D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875AC-F04A-2C53-C595-0FFA0A5EE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B570E-C7E9-A946-E6DE-61119CFF3FDE}"/>
              </a:ext>
            </a:extLst>
          </p:cNvPr>
          <p:cNvSpPr>
            <a:spLocks noGrp="1"/>
          </p:cNvSpPr>
          <p:nvPr>
            <p:ph type="dt" sz="half" idx="10"/>
          </p:nvPr>
        </p:nvSpPr>
        <p:spPr/>
        <p:txBody>
          <a:bodyPr/>
          <a:lstStyle/>
          <a:p>
            <a:fld id="{9E3058C4-7E46-4C46-B2D3-EF46315945F6}" type="datetimeFigureOut">
              <a:rPr lang="en-US" smtClean="0"/>
              <a:t>7/1/2026</a:t>
            </a:fld>
            <a:endParaRPr lang="en-US"/>
          </a:p>
        </p:txBody>
      </p:sp>
      <p:sp>
        <p:nvSpPr>
          <p:cNvPr id="6" name="Footer Placeholder 5">
            <a:extLst>
              <a:ext uri="{FF2B5EF4-FFF2-40B4-BE49-F238E27FC236}">
                <a16:creationId xmlns:a16="http://schemas.microsoft.com/office/drawing/2014/main" id="{C38C6D2D-14C7-48F5-0698-C999931711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573D8-16C3-7B1A-D88B-094CABACA653}"/>
              </a:ext>
            </a:extLst>
          </p:cNvPr>
          <p:cNvSpPr>
            <a:spLocks noGrp="1"/>
          </p:cNvSpPr>
          <p:nvPr>
            <p:ph type="sldNum" sz="quarter" idx="12"/>
          </p:nvPr>
        </p:nvSpPr>
        <p:spPr/>
        <p:txBody>
          <a:bodyPr/>
          <a:lstStyle/>
          <a:p>
            <a:fld id="{344972FA-5C1E-4994-9629-CDAFE1468FC1}" type="slidenum">
              <a:rPr lang="en-US" smtClean="0"/>
              <a:t>‹#›</a:t>
            </a:fld>
            <a:endParaRPr lang="en-US"/>
          </a:p>
        </p:txBody>
      </p:sp>
    </p:spTree>
    <p:extLst>
      <p:ext uri="{BB962C8B-B14F-4D97-AF65-F5344CB8AC3E}">
        <p14:creationId xmlns:p14="http://schemas.microsoft.com/office/powerpoint/2010/main" val="3956277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8841A-C641-93F6-CE27-2B82237FE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8B59ED-9C55-EF8A-DCAD-2B0CBE011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E8221-9C8C-CA92-7106-6DF84A0EF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3058C4-7E46-4C46-B2D3-EF46315945F6}" type="datetimeFigureOut">
              <a:rPr lang="en-US" smtClean="0"/>
              <a:t>7/1/2026</a:t>
            </a:fld>
            <a:endParaRPr lang="en-US"/>
          </a:p>
        </p:txBody>
      </p:sp>
      <p:sp>
        <p:nvSpPr>
          <p:cNvPr id="5" name="Footer Placeholder 4">
            <a:extLst>
              <a:ext uri="{FF2B5EF4-FFF2-40B4-BE49-F238E27FC236}">
                <a16:creationId xmlns:a16="http://schemas.microsoft.com/office/drawing/2014/main" id="{1DEF2F31-0628-0226-9DDC-6F85F41FF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84B1AD-4390-C6C4-2DFA-E28C9CD0B9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4972FA-5C1E-4994-9629-CDAFE1468FC1}" type="slidenum">
              <a:rPr lang="en-US" smtClean="0"/>
              <a:t>‹#›</a:t>
            </a:fld>
            <a:endParaRPr lang="en-US"/>
          </a:p>
        </p:txBody>
      </p:sp>
    </p:spTree>
    <p:extLst>
      <p:ext uri="{BB962C8B-B14F-4D97-AF65-F5344CB8AC3E}">
        <p14:creationId xmlns:p14="http://schemas.microsoft.com/office/powerpoint/2010/main" val="2887916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3C6F3-BFD6-18E7-DFCF-ADE5550E6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788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54D95-F218-396C-8F40-D852D08B84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D36C5F-9E2F-5A04-EDF4-F2C88CED4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21439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3EF1-2796-E70B-F422-E12A6963B4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CD5588-C7F2-07B0-5979-157D40E16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41752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4228-AA0B-F3D8-4916-8F25B8F078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EFABC5-C10C-5631-ACCC-94EEB237F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228999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4994B-9E5F-891C-B8E4-857C2E9759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57F2E3-0F17-24E4-3F93-D895228F7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4144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5A0B-0F07-3944-979B-4771C42B3C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E1681B-C973-2801-F7EF-353B40387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23265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7D25-48B4-A9CF-7693-AA6F0AEAB9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111691-D459-C07E-0A6F-E06C343AB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787675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5C8D6-4DCF-F060-79D6-F9DA503705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C9A890-EC4B-38A8-BF09-F5FB7101F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97502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05BA2-4227-2DA3-7299-06A83757E0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D91FB1-5CEE-8215-9D38-37605B1BF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90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FC42-4940-B35D-DACA-94E7B10ABB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2E41C0-95C0-2782-0F74-932BA23FE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0249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223EB-5A7D-0DCB-716A-89CDAE7B9C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1C296B-15E5-9A9B-974E-0B303BA90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101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7DAEE-6874-4962-0CE8-B4B7F82F4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76204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25BCA-0F13-1F0E-2875-64388D97D1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628460-A0A9-E19E-70E0-8F3D9030B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952028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5B82B-4E26-9E3D-3AAC-377939A282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496000-CDBC-BAC1-18CE-0024C7C15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68850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560BA-6AE6-1018-DDA4-5BE1ADDF34F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CB70028-BAE8-6769-98CC-70CD7B121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65921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9008-F5AA-02E1-B9C2-CB70CC7B12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92D04C-E409-42D5-76C8-99D14489E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58463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A682-3C58-8C4F-3300-81E843BD6D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FF97A7-FAB2-9930-D288-A006DBE35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078271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DCD64-990B-0CD3-1457-CBB82DD430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B5548F7-D7A8-537C-DAC9-CE829F33A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350613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39D55-DE44-BFFD-D70C-CA575DD404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FFCF85-1C7E-E9D5-B8FE-1282760F8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413454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9071B-EF16-2461-3BBE-05D00AFD97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5C065F-C8DC-0E39-29C9-530F82807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508751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FEB0C-167B-AC34-9EC7-7D5E34F758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229004-AE64-7F66-BF64-0EB12059B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91763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52537-DF4C-055F-06CF-F1C9BE0DD2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D99067-89AF-8DF5-D027-B55B4E719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5966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97779-309B-DE8D-5EF6-28799B3F00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078625-3954-9158-0AA8-9429C5A85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15381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B6DFF-7BD1-A78D-7633-808B6700D3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7A4991-9ADB-D5C0-493A-E35772F7A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192884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8BA9-0C4D-C8D2-9A62-68DCA31F98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2E736F-BD26-74EA-44D2-A1158A4BA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059330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6A7F-2A35-BED4-E173-F8620A2859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4D87CB-05BB-1FCD-B843-9CD42D90D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77134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0874F-5753-685B-BBDA-32E7D364C2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B08F3-8C65-24DD-275A-BDC70F2C1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66853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2CD5F-F29B-2332-D49F-F795A3DA6A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A76963-8E31-76B2-DEEE-915690F1E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405599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D6219-2E32-661D-7141-F295175DF0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4C0C02-775A-E5F7-51ED-7C09DC8E8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150996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B9538-C50F-26C4-896C-57AC6994B1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FFE920-CDCD-DF62-13E2-C28133A82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238686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A6C1C-B2E9-2699-5212-5F1A1F4DD33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284C46-ABD7-7E5D-420C-A1B59B875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056355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ABFAA-D9FB-EC46-9769-FA0E4273F8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F9D68F-C85E-0D31-8BFF-3A1F8EA89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15083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BECF7-D2B9-8716-63F2-3865C31322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499C30-846E-A375-D5F2-1A44C7D25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67390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B88A6-BFA3-9AB5-7C33-497891E96D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86580C-F79E-D656-B9D0-B0C8207EB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15893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B5B5-7963-6F3B-A7A1-71A6E783AF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C45C7F-05AE-4009-5721-B8CFC2CBA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656222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195A-9F18-184F-6A46-5702D14C91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8C75ED-791E-FEAD-95B0-2540A4CC5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553535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319A0-145B-52EE-F966-9C8B962FCC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04C37E0-3214-EB6F-4166-786D46EA2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57962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B35E2-42F6-C02B-F917-A6D1CB714D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45027B-8400-85F6-5769-C7E08176F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381388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BC435-CE4D-F578-EB37-79830EE678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6225E6-0561-02C0-4B2C-F2C723F96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766871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FFF09-FFA1-D08B-2F65-96B882E356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42183E-EC7C-B59B-5CA1-BA13A3CE3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94649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2EBF5-859A-F96D-E844-F77DBBDC2F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71B999-D6B3-6F30-53CF-4D3568707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28171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8844F-4FCE-71EE-97DD-5D6E3487C8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8BC34A-C044-F5E0-FF2E-916B4C136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7472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0EFA1-3FB1-6072-6E5D-4120BD50A2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5DC462-62CC-EE25-0FF1-771EACCE9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4498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DF89E-D61E-5EC2-E49F-C9EE621BEE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CB38CC-13E8-A0AC-E992-398D96A01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69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1D9A-9574-A32B-A0D3-5507EF6593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EE35FC-DCD3-1557-80B4-A77BF2670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714154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4F4E-6839-8CD3-CE97-C144CB311A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1EB5E7-BAB5-8F5E-41D3-02800088D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5839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912E6-54B3-5007-A8F7-D26360C93F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73FB02-F1F2-39C7-B6A6-2292586A0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65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AF95B-CA63-6F2A-AD4D-8CEA7D5EB8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1D553A-26EC-284E-C984-93330B627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241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B49F4-5972-8E05-6CAE-A81BCCAFB3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B06E76-250D-C88F-E64B-537992AEA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607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F6E3-2F06-D593-963C-8B1D136AD4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637026-1A03-2F0E-A2CC-3B6E011DC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3976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CB22E-CFD3-ACD4-B8AB-46BD4B0A5D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B656E0-ACA4-0B73-E601-3A1936F66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48992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5C1E-1CFC-EF8A-5438-14FD4CEA37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E73D4D-CD5C-C039-ACA0-99A9B3F86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712504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EE0B-4385-AEF1-980E-8B396C29A8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D9D0C9B-48D8-A738-3234-A3BDFA34C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738631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84F3B-7EBD-0076-8E4E-F288D1FB09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CC2685-D4BC-4D0C-95E4-7AF54BB02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10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89E07-7918-B444-9F6D-7EBA625305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648141-5AF3-E7ED-C92E-724D6014F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3EF7380-CF53-D5F8-0961-E62DFA1F71C8}"/>
              </a:ext>
            </a:extLst>
          </p:cNvPr>
          <p:cNvSpPr/>
          <p:nvPr/>
        </p:nvSpPr>
        <p:spPr>
          <a:xfrm rot="1668916">
            <a:off x="1854558" y="601014"/>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4C0FF68-C798-360A-C44B-E4DBDE166330}"/>
              </a:ext>
            </a:extLst>
          </p:cNvPr>
          <p:cNvSpPr/>
          <p:nvPr/>
        </p:nvSpPr>
        <p:spPr>
          <a:xfrm rot="1668916">
            <a:off x="1933978" y="839273"/>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E04B34D-508E-D2D7-1495-22B809C36AFC}"/>
              </a:ext>
            </a:extLst>
          </p:cNvPr>
          <p:cNvSpPr/>
          <p:nvPr/>
        </p:nvSpPr>
        <p:spPr>
          <a:xfrm rot="1668916">
            <a:off x="4702935" y="601014"/>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BA02142A-9EE7-3885-8021-AC18618B4CD5}"/>
              </a:ext>
            </a:extLst>
          </p:cNvPr>
          <p:cNvSpPr/>
          <p:nvPr/>
        </p:nvSpPr>
        <p:spPr>
          <a:xfrm rot="1668916">
            <a:off x="4782355" y="839272"/>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B8E86BFF-C2DA-B1F7-EC68-E40DA63EF0FD}"/>
              </a:ext>
            </a:extLst>
          </p:cNvPr>
          <p:cNvSpPr/>
          <p:nvPr/>
        </p:nvSpPr>
        <p:spPr>
          <a:xfrm rot="2599405">
            <a:off x="4727863" y="1071053"/>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80BC4151-3353-2A2F-AE9E-7012B7D7D27C}"/>
              </a:ext>
            </a:extLst>
          </p:cNvPr>
          <p:cNvSpPr/>
          <p:nvPr/>
        </p:nvSpPr>
        <p:spPr>
          <a:xfrm rot="2491748">
            <a:off x="1871730" y="1058177"/>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2309186-AD1A-2F30-D668-E9B2508407E1}"/>
              </a:ext>
            </a:extLst>
          </p:cNvPr>
          <p:cNvSpPr/>
          <p:nvPr/>
        </p:nvSpPr>
        <p:spPr>
          <a:xfrm rot="958681">
            <a:off x="3020868" y="1686731"/>
            <a:ext cx="180304" cy="919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08620E6-E198-2448-4C51-F1379B61B3FE}"/>
              </a:ext>
            </a:extLst>
          </p:cNvPr>
          <p:cNvSpPr/>
          <p:nvPr/>
        </p:nvSpPr>
        <p:spPr>
          <a:xfrm rot="6203325">
            <a:off x="3020868" y="1563033"/>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671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478E-6078-775C-334E-D1963AB4FE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49837E-09A5-6672-6789-EAAA6951A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587890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A5F0-1BB0-3741-2866-E0D38E41FD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AC0470-F1F6-6240-7735-156D880C9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0F399CC-32F7-6AC8-94BD-BBAD8C8B47D5}"/>
              </a:ext>
            </a:extLst>
          </p:cNvPr>
          <p:cNvSpPr/>
          <p:nvPr/>
        </p:nvSpPr>
        <p:spPr>
          <a:xfrm rot="1668916">
            <a:off x="1854558" y="601014"/>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04DB189-F5E6-9F05-111C-57AC951E68BC}"/>
              </a:ext>
            </a:extLst>
          </p:cNvPr>
          <p:cNvSpPr/>
          <p:nvPr/>
        </p:nvSpPr>
        <p:spPr>
          <a:xfrm rot="1668916">
            <a:off x="1933978" y="839273"/>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5EA0890B-D9FD-FA98-4A3D-640335AB606F}"/>
              </a:ext>
            </a:extLst>
          </p:cNvPr>
          <p:cNvSpPr/>
          <p:nvPr/>
        </p:nvSpPr>
        <p:spPr>
          <a:xfrm rot="1668916">
            <a:off x="4702935" y="601014"/>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0B6CDC2-1DCB-C62B-99D3-5517194FA412}"/>
              </a:ext>
            </a:extLst>
          </p:cNvPr>
          <p:cNvSpPr/>
          <p:nvPr/>
        </p:nvSpPr>
        <p:spPr>
          <a:xfrm rot="1668916">
            <a:off x="4782355" y="839272"/>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5B811334-06FA-E236-21C7-A126C34DCB08}"/>
              </a:ext>
            </a:extLst>
          </p:cNvPr>
          <p:cNvSpPr/>
          <p:nvPr/>
        </p:nvSpPr>
        <p:spPr>
          <a:xfrm rot="2599405">
            <a:off x="4727863" y="1071053"/>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465C90ED-2CB1-FEB4-B8E8-4D24A7D2D6D0}"/>
              </a:ext>
            </a:extLst>
          </p:cNvPr>
          <p:cNvSpPr/>
          <p:nvPr/>
        </p:nvSpPr>
        <p:spPr>
          <a:xfrm rot="2491748">
            <a:off x="1871730" y="1058177"/>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3772779D-854A-85DD-AC93-44DA45491DA6}"/>
              </a:ext>
            </a:extLst>
          </p:cNvPr>
          <p:cNvSpPr/>
          <p:nvPr/>
        </p:nvSpPr>
        <p:spPr>
          <a:xfrm rot="958681">
            <a:off x="3020868" y="1686731"/>
            <a:ext cx="180304" cy="919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16A03D0-DDF4-AA66-329C-A1B6E23918B3}"/>
              </a:ext>
            </a:extLst>
          </p:cNvPr>
          <p:cNvSpPr/>
          <p:nvPr/>
        </p:nvSpPr>
        <p:spPr>
          <a:xfrm rot="6203325">
            <a:off x="3020868" y="1563033"/>
            <a:ext cx="180304" cy="133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1003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7C350-28EB-B463-1F5D-E20C84B837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E14D9C-92F1-E1E0-164C-5C08523CC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2389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94B8F-CD25-1BBE-87E4-59E54965B5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696C3A-3FA8-2DCA-6EE2-11E4A0DC6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56996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29D5A-94E7-3688-0D00-1BD5134053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C1D136-5EA2-1587-92B1-ED656B42C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22289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63EA6-2E0E-0550-0BE6-2A443F53D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243015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9EDD-225F-82B5-6FBE-663D7D61FC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8BD463-6D3C-51ED-D6EC-C90FDCCD5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14424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4DB7-CE17-12A0-65CA-51476BC486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F5BA7C-95C8-1370-46A3-46DBA8E09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435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F1520-53D8-A32E-65E3-7260B5D4BB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8A75E7-320C-07AE-50AD-22026AC0B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191239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3110</Words>
  <Application>Microsoft Office PowerPoint</Application>
  <PresentationFormat>Widescreen</PresentationFormat>
  <Paragraphs>250</Paragraphs>
  <Slides>64</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Aptos</vt:lpstr>
      <vt:lpstr>Aptos Display</vt:lpstr>
      <vt:lpstr>Arial</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Walt Franzen</dc:creator>
  <cp:lastModifiedBy>Walt Franzen</cp:lastModifiedBy>
  <cp:revision>1</cp:revision>
  <dcterms:created xsi:type="dcterms:W3CDTF">2026-07-01T15:40:40Z</dcterms:created>
  <dcterms:modified xsi:type="dcterms:W3CDTF">2026-07-01T15:41:14Z</dcterms:modified>
</cp:coreProperties>
</file>